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35ABE-2910-459B-8CCB-515DDFEED274}" v="3" dt="2023-06-26T23:51:2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7" d="100"/>
          <a:sy n="107" d="100"/>
        </p:scale>
        <p:origin x="1314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0D35ABE-2910-459B-8CCB-515DDFEED274}"/>
    <pc:docChg chg="undo custSel addSld delSld modSld sldOrd">
      <pc:chgData name="Bess Dunlevy" userId="dd4b9a8537dbe9d0" providerId="LiveId" clId="{40D35ABE-2910-459B-8CCB-515DDFEED274}" dt="2023-06-26T23:51:39.102" v="205" actId="14100"/>
      <pc:docMkLst>
        <pc:docMk/>
      </pc:docMkLst>
      <pc:sldChg chg="delSp modSp mod">
        <pc:chgData name="Bess Dunlevy" userId="dd4b9a8537dbe9d0" providerId="LiveId" clId="{40D35ABE-2910-459B-8CCB-515DDFEED274}" dt="2023-06-26T23:51:39.102" v="205" actId="14100"/>
        <pc:sldMkLst>
          <pc:docMk/>
          <pc:sldMk cId="1508588292" sldId="342"/>
        </pc:sldMkLst>
        <pc:spChg chg="del">
          <ac:chgData name="Bess Dunlevy" userId="dd4b9a8537dbe9d0" providerId="LiveId" clId="{40D35ABE-2910-459B-8CCB-515DDFEED274}" dt="2023-06-26T23:45:04.272" v="75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40D35ABE-2910-459B-8CCB-515DDFEED274}" dt="2023-06-26T23:45:12.054" v="77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0D35ABE-2910-459B-8CCB-515DDFEED274}" dt="2023-06-26T23:51:39.102" v="205" actId="14100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40D35ABE-2910-459B-8CCB-515DDFEED274}" dt="2023-06-26T23:45:02.002" v="73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40D35ABE-2910-459B-8CCB-515DDFEED274}" dt="2023-06-26T23:45:16.291" v="78" actId="1076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40D35ABE-2910-459B-8CCB-515DDFEED274}" dt="2023-06-26T23:45:03.119" v="74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40D35ABE-2910-459B-8CCB-515DDFEED274}" dt="2023-06-26T23:45:17.577" v="79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40D35ABE-2910-459B-8CCB-515DDFEED274}" dt="2023-06-26T23:51:25.227" v="195" actId="2165"/>
        <pc:sldMkLst>
          <pc:docMk/>
          <pc:sldMk cId="3634812223" sldId="354"/>
        </pc:sldMkLst>
        <pc:spChg chg="del">
          <ac:chgData name="Bess Dunlevy" userId="dd4b9a8537dbe9d0" providerId="LiveId" clId="{40D35ABE-2910-459B-8CCB-515DDFEED274}" dt="2023-06-26T23:48:02.915" v="173" actId="478"/>
          <ac:spMkLst>
            <pc:docMk/>
            <pc:sldMk cId="3634812223" sldId="354"/>
            <ac:spMk id="5" creationId="{CF8312F4-008A-8B46-B9CC-E4456F84C996}"/>
          </ac:spMkLst>
        </pc:spChg>
        <pc:spChg chg="del">
          <ac:chgData name="Bess Dunlevy" userId="dd4b9a8537dbe9d0" providerId="LiveId" clId="{40D35ABE-2910-459B-8CCB-515DDFEED274}" dt="2023-06-26T23:48:05.995" v="175" actId="478"/>
          <ac:spMkLst>
            <pc:docMk/>
            <pc:sldMk cId="3634812223" sldId="354"/>
            <ac:spMk id="6" creationId="{8A162E46-AFAD-E846-BF5C-F20FF11EA0EF}"/>
          </ac:spMkLst>
        </pc:spChg>
        <pc:spChg chg="del">
          <ac:chgData name="Bess Dunlevy" userId="dd4b9a8537dbe9d0" providerId="LiveId" clId="{40D35ABE-2910-459B-8CCB-515DDFEED274}" dt="2023-06-26T23:48:07.235" v="176" actId="478"/>
          <ac:spMkLst>
            <pc:docMk/>
            <pc:sldMk cId="3634812223" sldId="354"/>
            <ac:spMk id="7" creationId="{00000000-0000-0000-0000-000000000000}"/>
          </ac:spMkLst>
        </pc:spChg>
        <pc:spChg chg="del mod">
          <ac:chgData name="Bess Dunlevy" userId="dd4b9a8537dbe9d0" providerId="LiveId" clId="{40D35ABE-2910-459B-8CCB-515DDFEED274}" dt="2023-06-26T23:48:04.874" v="174" actId="478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40D35ABE-2910-459B-8CCB-515DDFEED274}" dt="2023-06-26T23:45:20.903" v="81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40D35ABE-2910-459B-8CCB-515DDFEED274}" dt="2023-06-26T23:45:23.267" v="83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mod modGraphic">
          <ac:chgData name="Bess Dunlevy" userId="dd4b9a8537dbe9d0" providerId="LiveId" clId="{40D35ABE-2910-459B-8CCB-515DDFEED274}" dt="2023-06-26T23:51:25.227" v="195" actId="2165"/>
          <ac:graphicFrameMkLst>
            <pc:docMk/>
            <pc:sldMk cId="3634812223" sldId="354"/>
            <ac:graphicFrameMk id="2" creationId="{9D38ADDE-708E-A9E6-3914-D86A6CD90554}"/>
          </ac:graphicFrameMkLst>
        </pc:graphicFrameChg>
        <pc:graphicFrameChg chg="del">
          <ac:chgData name="Bess Dunlevy" userId="dd4b9a8537dbe9d0" providerId="LiveId" clId="{40D35ABE-2910-459B-8CCB-515DDFEED274}" dt="2023-06-26T23:45:19.630" v="80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40D35ABE-2910-459B-8CCB-515DDFEED274}" dt="2023-06-26T23:45:21.955" v="82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add del ord">
        <pc:chgData name="Bess Dunlevy" userId="dd4b9a8537dbe9d0" providerId="LiveId" clId="{40D35ABE-2910-459B-8CCB-515DDFEED274}" dt="2023-06-26T23:51:25.546" v="196"/>
        <pc:sldMkLst>
          <pc:docMk/>
          <pc:sldMk cId="210379834" sldId="355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57605566" sldId="370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2962643205" sldId="378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4204877435" sldId="379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3261489383" sldId="382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66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it.smartsheet.com/try-it?trp=3750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 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6" y="864453"/>
            <a:ext cx="618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ESEMPIO DI MODELLO SEMPLICE DI CALENDARIO DEI CONTENUTI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1416425" y="6477000"/>
            <a:ext cx="10330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DELL’ESEMPIO DI MODELLO SEMPLICE DI CALENDARIO DEI CONTENUTI</a:t>
            </a:r>
          </a:p>
        </p:txBody>
      </p:sp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1043BB87-5976-BA9E-8C62-E57FA823D8C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920890" y="238430"/>
            <a:ext cx="2942334" cy="5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04856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PIATTAFORMA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MARTEDÌ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GIOVEDÌ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VENERDÌ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SABATO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DOMENICA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dimostrativo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dimostrativo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dimostrativo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di prova 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di prova 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Milestone 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Nessun post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Nessun post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migliori ricette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migliori ricette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migliori ricette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dei risultati del sondaggio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Risultati del sondaggio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di carriera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di carriera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di carriera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dei risultati del sondaggio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 5 articoli migliori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Nessun post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Nessun post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Meeting interno - nessun post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Lancio campagna Beta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campagna Beta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Risultati del sondaggio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4</TotalTime>
  <Words>336</Words>
  <Application>Microsoft Office PowerPoint</Application>
  <PresentationFormat>Widescreen</PresentationFormat>
  <Paragraphs>136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Hansen Han</cp:lastModifiedBy>
  <cp:revision>5</cp:revision>
  <dcterms:created xsi:type="dcterms:W3CDTF">2023-06-26T23:44:25Z</dcterms:created>
  <dcterms:modified xsi:type="dcterms:W3CDTF">2024-08-31T10:55:55Z</dcterms:modified>
</cp:coreProperties>
</file>